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57400"/>
            <a:ext cx="7010400" cy="917575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24600"/>
            <a:ext cx="21336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BEA67DBF-73FC-4F78-85B1-EDF38ACBC65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21336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4A109A8C-A59D-4256-AD19-CC0FB9B7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142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67DBF-73FC-4F78-85B1-EDF38ACBC65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09A8C-A59D-4256-AD19-CC0FB9B7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58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8800" y="76200"/>
            <a:ext cx="17526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51054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67DBF-73FC-4F78-85B1-EDF38ACBC65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09A8C-A59D-4256-AD19-CC0FB9B7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28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67DBF-73FC-4F78-85B1-EDF38ACBC65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09A8C-A59D-4256-AD19-CC0FB9B7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704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67DBF-73FC-4F78-85B1-EDF38ACBC65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09A8C-A59D-4256-AD19-CC0FB9B7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25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3429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67DBF-73FC-4F78-85B1-EDF38ACBC65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09A8C-A59D-4256-AD19-CC0FB9B7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448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67DBF-73FC-4F78-85B1-EDF38ACBC65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09A8C-A59D-4256-AD19-CC0FB9B7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58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67DBF-73FC-4F78-85B1-EDF38ACBC65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09A8C-A59D-4256-AD19-CC0FB9B7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67DBF-73FC-4F78-85B1-EDF38ACBC65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09A8C-A59D-4256-AD19-CC0FB9B7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65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67DBF-73FC-4F78-85B1-EDF38ACBC65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09A8C-A59D-4256-AD19-CC0FB9B7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7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A67DBF-73FC-4F78-85B1-EDF38ACBC65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109A8C-A59D-4256-AD19-CC0FB9B7F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218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7010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600200"/>
            <a:ext cx="7010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324600"/>
            <a:ext cx="213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BEA67DBF-73FC-4F78-85B1-EDF38ACBC65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943600" y="63246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fld id="{4A109A8C-A59D-4256-AD19-CC0FB9B7F7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FF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F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838200"/>
            <a:ext cx="7010400" cy="917575"/>
          </a:xfrm>
        </p:spPr>
        <p:txBody>
          <a:bodyPr/>
          <a:lstStyle/>
          <a:p>
            <a:r>
              <a:rPr lang="en-US" dirty="0" smtClean="0"/>
              <a:t>Class Rules &amp; Regulations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838200"/>
          </a:xfrm>
        </p:spPr>
        <p:txBody>
          <a:bodyPr/>
          <a:lstStyle/>
          <a:p>
            <a:r>
              <a:rPr lang="en-US" b="1" dirty="0" smtClean="0"/>
              <a:t>Level 1 – </a:t>
            </a:r>
            <a:r>
              <a:rPr lang="en-US" b="1" dirty="0" err="1" smtClean="0"/>
              <a:t>Masipag</a:t>
            </a:r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Teacher: </a:t>
            </a:r>
            <a:r>
              <a:rPr lang="en-US" b="1" dirty="0" err="1" smtClean="0"/>
              <a:t>Sohnea</a:t>
            </a:r>
            <a:r>
              <a:rPr lang="en-US" b="1" dirty="0" smtClean="0"/>
              <a:t> Mari </a:t>
            </a:r>
            <a:r>
              <a:rPr lang="en-US" b="1" dirty="0" err="1" smtClean="0"/>
              <a:t>Lacea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8497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T5Vr45Il0_wzRjFonsaj1fmhP2VeoOliiAVwUoA0yEisX8FmjgN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48598">
            <a:off x="113723" y="1129145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in the classroom when the bell rings.</a:t>
            </a:r>
            <a:endParaRPr lang="en-US" dirty="0"/>
          </a:p>
        </p:txBody>
      </p:sp>
      <p:pic>
        <p:nvPicPr>
          <p:cNvPr id="1028" name="Picture 4" descr="http://t2.gstatic.com/images?q=tbn:ANd9GcQCoDWGuEORUO4QL13hJd3M4lkqDfgzM2lWCC53x2axwYF0w8z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7401">
            <a:off x="1517391" y="4419600"/>
            <a:ext cx="1090865" cy="139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3.gstatic.com/images?q=tbn:ANd9GcSOR1RixnpLCX5ipuRvSQmy_9jnwnN9hcBBhBTiwNapvt6Rf9n-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0659">
            <a:off x="3101397" y="4440961"/>
            <a:ext cx="2772930" cy="14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92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t0.gstatic.com/images?q=tbn:ANd9GcSn1_DJ5vzbyWCl7y4vWmXYo9E_i4ObUGXnztPGysYRhWVAmV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70371">
            <a:off x="-282788" y="2549955"/>
            <a:ext cx="318135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 Politely</a:t>
            </a:r>
            <a:endParaRPr lang="en-US" dirty="0"/>
          </a:p>
        </p:txBody>
      </p:sp>
      <p:pic>
        <p:nvPicPr>
          <p:cNvPr id="14338" name="Picture 2" descr="http://t0.gstatic.com/images?q=tbn:ANd9GcRNodd45q6ELjlqFB1DFcTX7FyNtUHIuVCByaknXw9rFdtvhnnLQ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8234">
            <a:off x="2267105" y="2542268"/>
            <a:ext cx="4546596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t3.gstatic.com/images?q=tbn:ANd9GcRKlrH1htDAS6vSXe7k0ve0TevaDR2v1Ti--fId9LHufSH5qoiR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403" y="304800"/>
            <a:ext cx="24765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 rot="1136984">
            <a:off x="3939689" y="3397020"/>
            <a:ext cx="226768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GOODMORNING TEACHER </a:t>
            </a:r>
            <a:r>
              <a:rPr lang="en-US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</a:t>
            </a:r>
            <a:endParaRPr lang="en-US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4344" name="Picture 8" descr="http://t3.gstatic.com/images?q=tbn:ANd9GcRG6_tIOL1VwA1L55I2GFTq7GnOZkUEWONZuGFyKyZsMPC0jPy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77717">
            <a:off x="6681358" y="2846087"/>
            <a:ext cx="253365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1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kind to others</a:t>
            </a:r>
            <a:endParaRPr lang="en-US" dirty="0"/>
          </a:p>
        </p:txBody>
      </p:sp>
      <p:pic>
        <p:nvPicPr>
          <p:cNvPr id="15364" name="Picture 4" descr="http://t2.gstatic.com/images?q=tbn:ANd9GcTePa-846wSGFWyaWIH19BLloYaX0z5ETBztvgEmvkRt_SnSPI1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4307">
            <a:off x="-129381" y="2073626"/>
            <a:ext cx="4524226" cy="2294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t1.gstatic.com/images?q=tbn:ANd9GcTpXIDnsOlPy7QQ4UFyUVGrv4D4z64d91wSXsrZmvByt8w3OzBkdjX99jWF1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16569">
            <a:off x="4337633" y="2100504"/>
            <a:ext cx="2438400" cy="224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://t1.gstatic.com/images?q=tbn:ANd9GcTkT69u8zuVa5kkqYMDIJbXdS0p4Jv_1wmkilDxrKtB9NnQ_ceaO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755" y="4715977"/>
            <a:ext cx="2824895" cy="213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http://t2.gstatic.com/images?q=tbn:ANd9GcSVag-4-wPJg99wIckWxezx6o7-gLYPmhzmTDV74Ba4b5HbndPxH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78" y="4953000"/>
            <a:ext cx="2750533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60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799"/>
            <a:ext cx="7010400" cy="1371600"/>
          </a:xfrm>
        </p:spPr>
        <p:txBody>
          <a:bodyPr/>
          <a:lstStyle/>
          <a:p>
            <a:r>
              <a:rPr lang="en-US" b="0" dirty="0" smtClean="0"/>
              <a:t>Be sensitive to other people’s feelings</a:t>
            </a:r>
            <a:endParaRPr lang="en-US" b="0" dirty="0"/>
          </a:p>
        </p:txBody>
      </p:sp>
      <p:sp>
        <p:nvSpPr>
          <p:cNvPr id="3" name="AutoShape 2" descr="data:image/jpeg;base64,/9j/4AAQSkZJRgABAQAAAQABAAD/2wCEAAkGBggGBQkIBxQWFQkKFh4WDRQYFBgXIBwgHxkcGh8cIB4dHSYeHhwvHhgcHy8kIyc1LDgsGR4yQTAqOCYsLCoBCQoKDQsNFw8OGi4kHiQsNSk1NSk1KTQsLywpNC81NS8wLDUpLCwsMSkwLC4pLSwtLDQ2LDUpLCwqKSwsLCw0LP/AABEIAD4ATQMBIgACEQEDEQH/xAAbAAACAgMBAAAAAAAAAAAAAAAFBgMEAAEHAv/EADQQAAICAQMDAgQEAwkAAAAAAAECAwQABREhBhIxQVETIjJhgZGh0XFywRQVIzNCQ2Kx8P/EABkBAAIDAQAAAAAAAAAAAAAAAAACAQMEBf/EAB0RAAICAwEBAQAAAAAAAAAAAAABAhEDITESBGH/2gAMAwEAAhEDEQA/AOy6jqMWm1/iScsfpHvile1y7bcksVT0VTt+vk5Lq1w3rzv/ALa/Kn8Pf8fOC5POMkdDDiUVb6TR3JkPcrsG/nP74VpdS2YCBY+dPvwfz8HAIO2VNW1RNI017cgLKhA2XySzBfX7nJLZQi1tHQX6jorUEwO5PHb674DudSW7JKxHsj+3n8/2xRi6lpNpL35e5Io3MTgrue4Ht2AXffngEYQrWVtVkmQEK/IDKVP5HkYUVwwwX6EP7TK7dzM2/v3H98IU9Zt1SPmLoPRjv+vkYGVsnjbfAslBNU0PFG9FfhEkX4j2yziXRutRtrID8jcOP644RSiWJXHg4rRz8kPEqEUf5S7+2VpBzhXVqzU7syqOG3ZB/Hnb8/6Ygw9U2YendQv3djfrsvxa7IYxF3N2gb8lhzv3gc7YxvWRdGU4K6l02XWNBmpwdvxJCpHeSBw4Yg7AnbYbeMp3OqZNMi06WyqyR2RIZnhDEKE7PmAYAkDu54zU3Ve2nXrdVA8VeVY42BJUhkRu9iBuFHeN9hgS5RemQS9LWV6VkoQlfiGcTKisyKgDBuxG5YePO3k+BjFRWRacazAhx5BkaU/i7AMx+5wc+sym3p1av8N3uxO6uGbt3VQRtsNyp/8ADK9TW9Sk/vNpkhCaaXV+15CWKp38boOPTAF5T0MIyaLFmDqoRvC2pKI4LFYTxN3b7kDeROfUAgj7ZpepryzaXBMkUU2oI0h72f5QGXtX5VPzlWB9t8Ac0NVpwlORj/pGNXT9gy6XGx9sSNXn4jqR/XKeR9setCrfB0xFOKzH9ErkketZ04Xqvy8Sr9JzncnSdNqNypMZDLbIM8jOWclTuvJ9BtwPGdVI3wNrOjCx/iw8SD9cExMeTzp8EYaLGlitPMzvNXDqrMfIcgncAbH6QMqRdN1KdGzUpF4orLmRgjFdtwoIB9AQvOH3Uq5jkGzj0OROmMb15YKi0WnXmpPCu39hRkgAPADDY7j1zcek10W+o32vsWm59WXtO3txl9l2zS5I9IHT9N6fdoUqlhd4aJUxA/8AEbAH3BHBzes04Bag1FndLMClU7COQxBIII9wMs3NQjpDtPMp+lRnvRdAs6xcFm549B7YrZmy5IwVLpY6X0ebUbxu2vJzoccYjjCjwMgo0o6UARB4y1imFu9mZrbjN5mBAM1PRor0ZPhx4OK92lYoORKN4/QjHvI5oEmQq43GTY8MkocOdzTxRxmRyAo9cGG7YvSfC08H+cj/AKx11HpKpZk38c5f0vQKtFB2Ab4WXS+iTVLQt6B0Ye8TWuWPJJx1rVY6sYSMcDJQoUbDN5BmMzMzMwA//9k="/>
          <p:cNvSpPr>
            <a:spLocks noChangeAspect="1" noChangeArrowheads="1"/>
          </p:cNvSpPr>
          <p:nvPr/>
        </p:nvSpPr>
        <p:spPr bwMode="auto">
          <a:xfrm>
            <a:off x="155575" y="-280988"/>
            <a:ext cx="733425" cy="59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11" name="Picture 3" descr="C:\Users\Jonathan\Document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99059">
            <a:off x="4584701" y="2377993"/>
            <a:ext cx="3854732" cy="3103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Jonathan\Documents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9018">
            <a:off x="458452" y="2406757"/>
            <a:ext cx="3096934" cy="251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26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instructions</a:t>
            </a:r>
            <a:endParaRPr lang="en-US" dirty="0"/>
          </a:p>
        </p:txBody>
      </p:sp>
      <p:pic>
        <p:nvPicPr>
          <p:cNvPr id="18434" name="Picture 2" descr="http://t1.gstatic.com/images?q=tbn:ANd9GcT-S17Jd9EUTz49S0_T9e-h58zdHNsfuYqpeEIDT_Ygv5cqEHD5V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86472">
            <a:off x="228600" y="2667000"/>
            <a:ext cx="3810000" cy="31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t0.gstatic.com/images?q=tbn:ANd9GcS0QK291rCgReUuCZSfNUqnOcutg8aYiRXQ2FVkeLHo4VZ_ye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232842"/>
            <a:ext cx="3686175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48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7010400" cy="4648200"/>
          </a:xfrm>
        </p:spPr>
        <p:txBody>
          <a:bodyPr/>
          <a:lstStyle/>
          <a:p>
            <a:r>
              <a:rPr lang="en-US" dirty="0" smtClean="0"/>
              <a:t>“If you want your children to be intelligent, read them fairy tales. If you want them to be more intelligent, read them more fairy tales.”</a:t>
            </a:r>
            <a:br>
              <a:rPr lang="en-US" dirty="0" smtClean="0"/>
            </a:br>
            <a:r>
              <a:rPr lang="en-US" dirty="0" smtClean="0"/>
              <a:t>		― Albert Einstein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108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3200"/>
            <a:ext cx="7772400" cy="1362075"/>
          </a:xfrm>
        </p:spPr>
        <p:txBody>
          <a:bodyPr/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200" dirty="0"/>
              <a:t>http://www.soyouwanttoteach.com/if-you-really-must-have-classroom-rules</a:t>
            </a:r>
            <a:r>
              <a:rPr lang="en-US" sz="3200" dirty="0" smtClean="0"/>
              <a:t>/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57200"/>
            <a:ext cx="7772400" cy="1500187"/>
          </a:xfrm>
        </p:spPr>
        <p:txBody>
          <a:bodyPr/>
          <a:lstStyle/>
          <a:p>
            <a:r>
              <a:rPr lang="en-US" sz="4400" dirty="0" smtClean="0"/>
              <a:t>Reference: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9956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InternetCal_am_26">
  <a:themeElements>
    <a:clrScheme name="InternetCal_am_26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InternetCal_am_2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nternetCal_am_2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etCal_am_2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etCal_am_2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etCal_am_2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etCal_am_2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ernetCal_am_2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etCal_am_2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etCal_am_2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etCal_am_2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etCal_am_2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etCal_am_2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ernetCal_am_2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Kids01_am_26_CrystalGraphics.com_PowerPoint_Templates_trial</Template>
  <TotalTime>49</TotalTime>
  <Words>75</Words>
  <Application>Microsoft Office PowerPoint</Application>
  <PresentationFormat>On-screen Show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InternetCal_am_26</vt:lpstr>
      <vt:lpstr>Class Rules &amp; Regulations</vt:lpstr>
      <vt:lpstr>Be in the classroom when the bell rings.</vt:lpstr>
      <vt:lpstr>Speak Politely</vt:lpstr>
      <vt:lpstr>Be kind to others</vt:lpstr>
      <vt:lpstr>Be sensitive to other people’s feelings</vt:lpstr>
      <vt:lpstr>Follow instructions</vt:lpstr>
      <vt:lpstr>“If you want your children to be intelligent, read them fairy tales. If you want them to be more intelligent, read them more fairy tales.”   ― Albert Einstein</vt:lpstr>
      <vt:lpstr>http://www.soyouwanttoteach.com/if-you-really-must-have-classroom-rules/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Rules &amp; Regulations</dc:title>
  <dc:creator>Jonathan</dc:creator>
  <cp:lastModifiedBy>Jonathan</cp:lastModifiedBy>
  <cp:revision>5</cp:revision>
  <dcterms:created xsi:type="dcterms:W3CDTF">2012-09-30T13:35:28Z</dcterms:created>
  <dcterms:modified xsi:type="dcterms:W3CDTF">2012-09-30T14:24:45Z</dcterms:modified>
</cp:coreProperties>
</file>